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91" r:id="rId3"/>
    <p:sldId id="269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69792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184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2480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9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78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5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7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61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4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73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36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73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08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17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3D3C-E4D1-4620-B452-22F1C0784E63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B88A7D-0980-4736-8C30-19F9A669F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6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372141"/>
            <a:ext cx="9593325" cy="1403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</a:t>
            </a:r>
            <a:b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шашки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257" y="2094677"/>
            <a:ext cx="3720431" cy="4338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67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8409" y="797441"/>
            <a:ext cx="4008475" cy="56671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игроку удалось дойти до противоположного конца доски, то он переворачивает свою фигуру, она превращается в дамку: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 вдруг конец настанет, Сразу шашка дамкой станет!»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837" y="1371600"/>
            <a:ext cx="5072445" cy="3536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0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7414" y="761525"/>
            <a:ext cx="4486938" cy="58944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она может ходить по диагонали вперед на любое количество клеток. Также дамке становятся доступны ходы назад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 твою дамку не поймали, Ход ее по всей диагонали!»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3452" y="669851"/>
            <a:ext cx="5339713" cy="53397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79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8019" y="669851"/>
            <a:ext cx="4415057" cy="524137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дамку, при соответствующем положении, может любая фигура. Выигрывает тот игрок, кто первый убьет все шашки противника: «Цель игры – побить «врагов» И чтоб им не было ходов!»</a:t>
            </a:r>
          </a:p>
          <a:p>
            <a:endParaRPr lang="ru-RU" dirty="0"/>
          </a:p>
        </p:txBody>
      </p:sp>
      <p:pic>
        <p:nvPicPr>
          <p:cNvPr id="1026" name="Picture 2" descr="https://www.crlemberg.com.br/poeta/faffi/poefaffi/037_cachorroami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60" y="1802092"/>
            <a:ext cx="4163571" cy="3271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590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61508"/>
            <a:ext cx="8911687" cy="829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Джентльменские правила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8288" y="1350335"/>
            <a:ext cx="9813852" cy="488034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уважения друг к другу в начале и в конце партии соперники пожимают руки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 внимание партнера по игре, подсказывать – строго запрещено правилами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тихо, размеренно, не швыряя фигурки, переставляя их без лишнего шума – признаки воспитанного человека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Смеяться над проигрышем соперника – неприемлемо.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426" y="205656"/>
            <a:ext cx="8911687" cy="10877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Шашки - это настольная игра, ставшая одним из видов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спорта.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1755" y="2893017"/>
            <a:ext cx="4313864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- древняя игра.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полезна и нужна!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внимательным и честным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нас всегда она.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64781" y="2978070"/>
            <a:ext cx="3577726" cy="3577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76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9207795" y="1122436"/>
            <a:ext cx="2849526" cy="1414131"/>
          </a:xfrm>
          <a:prstGeom prst="cloudCallout">
            <a:avLst>
              <a:gd name="adj1" fmla="val -99565"/>
              <a:gd name="adj2" fmla="val 4671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Логическое мышление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08064" y="1935126"/>
            <a:ext cx="2664749" cy="1690577"/>
          </a:xfrm>
          <a:prstGeom prst="cloudCallout">
            <a:avLst>
              <a:gd name="adj1" fmla="val 72934"/>
              <a:gd name="adj2" fmla="val -22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24421" y="2349795"/>
            <a:ext cx="3599123" cy="7655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шашки развивает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7502542" y="4903382"/>
            <a:ext cx="3963398" cy="1499191"/>
          </a:xfrm>
          <a:prstGeom prst="cloudCallout">
            <a:avLst>
              <a:gd name="adj1" fmla="val -75828"/>
              <a:gd name="adj2" fmla="val -1616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Сообразительность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531631" y="203937"/>
            <a:ext cx="4178595" cy="1441449"/>
          </a:xfrm>
          <a:prstGeom prst="cloudCallout">
            <a:avLst>
              <a:gd name="adj1" fmla="val 45580"/>
              <a:gd name="adj2" fmla="val 899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 умение мыслить абстрактно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225940" y="4153786"/>
            <a:ext cx="3428998" cy="1499191"/>
          </a:xfrm>
          <a:prstGeom prst="cloudCallout">
            <a:avLst>
              <a:gd name="adj1" fmla="val 63244"/>
              <a:gd name="adj2" fmla="val -11125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усидчивость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5034517" y="128292"/>
            <a:ext cx="4348716" cy="1701210"/>
          </a:xfrm>
          <a:prstGeom prst="cloudCallout">
            <a:avLst>
              <a:gd name="adj1" fmla="val -19855"/>
              <a:gd name="adj2" fmla="val 7187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воображение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9431079" y="3104707"/>
            <a:ext cx="2264734" cy="1453116"/>
          </a:xfrm>
          <a:prstGeom prst="cloudCallout">
            <a:avLst>
              <a:gd name="adj1" fmla="val -162660"/>
              <a:gd name="adj2" fmla="val -465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-облако 24"/>
          <p:cNvSpPr/>
          <p:nvPr/>
        </p:nvSpPr>
        <p:spPr>
          <a:xfrm>
            <a:off x="3514060" y="3918097"/>
            <a:ext cx="3572540" cy="2785730"/>
          </a:xfrm>
          <a:prstGeom prst="cloudCallout">
            <a:avLst>
              <a:gd name="adj1" fmla="val 5060"/>
              <a:gd name="adj2" fmla="val -7490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действовать в уме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27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50874"/>
            <a:ext cx="8911687" cy="6698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игры: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0699" y="1339702"/>
            <a:ext cx="10037134" cy="522058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64 (8х8) клетки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двух контрастных цветов, располагающихся по диагоналям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игровых клеток буквенно-цифровое (как на шахматной доске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по 12 штук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принимают участие два игрока.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поединка – выигрыш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Выиграть партию - когда у соперника не осталось ни одной шашки, шашки соперника заблокированы или соперник досрочно признал свое поражение. 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выигрыша любого из участников игры, партия считается законченной в ничью.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2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5851" y="624111"/>
            <a:ext cx="7421525" cy="6305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игры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3107" y="1467292"/>
            <a:ext cx="10037135" cy="516742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Шашечная доска для русского варианта игры состоит из 64 клеток, окрашенных в черно-белые цвета, шашечки также имеют черную и белую окраску. Перед началом поединка все фигуры выставляются в три нижних ряда на темный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принимают участие 2 игрока. Игроки располагаются на противоположных сторонах доски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цвета игроками определяется жребием или по договоренности.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игрок дотронулся до шашки, он обязан ей сделать ход.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участники обязаны бить фигуры противника.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341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1" y="457200"/>
            <a:ext cx="6023161" cy="1116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ходы в классической игре осуществляются только на темном фоне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0772" y="2126222"/>
            <a:ext cx="4263838" cy="30199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медленно, но метко Шагают лишь по черным клеткам!»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434" y="1960552"/>
            <a:ext cx="4141198" cy="4175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9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608727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Преимущество первого хода всегда принадлежит белым фигурам: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«Начинать бой можешь смело – Первый ход всегда за белой!»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0429" y="3104706"/>
            <a:ext cx="2987748" cy="328546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 делает ход вперед по диагонали на любую свободную клетку. Другого варианта нет. Если игрок коснулся фигуры, то он обязан ходить именно 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7148" y="3104706"/>
            <a:ext cx="5242220" cy="3366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8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499730"/>
            <a:ext cx="4313864" cy="59010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Ходы между соперниками чередуются. Если перед шашкой стоит фигура противника, а после нее поле свободно, то ее можно убить, делая ход и вперед, и назад: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«Знают все: и стар и млад, Шашкой бьем вперед – назад!»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927" y="1081272"/>
            <a:ext cx="4303564" cy="4256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928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4614" y="212652"/>
            <a:ext cx="5497033" cy="62413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в другую сторону при таком положении фигур запрещается, даже если вы подставляете себя по удар: </a:t>
            </a:r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Наверно, шашкам не везет, Ходят шашки лишь ВПЕРЕД!» </a:t>
            </a:r>
            <a:endParaRPr lang="ru-RU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ход, при удачном расположении фигур противника, можно убить сразу несколько шашек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Шашка соперника сразу погибнет, Если твоя ее перепрыгнет!»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580" y="1887036"/>
            <a:ext cx="4277210" cy="2892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11398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</TotalTime>
  <Words>540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Правила игры в шашки</vt:lpstr>
      <vt:lpstr>Шашки - это настольная игра, ставшая одним из видов спорта.</vt:lpstr>
      <vt:lpstr>Слайд 3</vt:lpstr>
      <vt:lpstr>Состав игры: </vt:lpstr>
      <vt:lpstr>Правила игры  </vt:lpstr>
      <vt:lpstr>Слайд 6</vt:lpstr>
      <vt:lpstr>Преимущество первого хода всегда принадлежит белым фигурам: «Начинать бой можешь смело – Первый ход всегда за белой!» </vt:lpstr>
      <vt:lpstr>Слайд 8</vt:lpstr>
      <vt:lpstr>Слайд 9</vt:lpstr>
      <vt:lpstr>Слайд 10</vt:lpstr>
      <vt:lpstr>Слайд 11</vt:lpstr>
      <vt:lpstr>Слайд 12</vt:lpstr>
      <vt:lpstr>Джентльменские правила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BEST</cp:lastModifiedBy>
  <cp:revision>43</cp:revision>
  <dcterms:created xsi:type="dcterms:W3CDTF">2021-01-30T21:58:51Z</dcterms:created>
  <dcterms:modified xsi:type="dcterms:W3CDTF">2023-01-10T06:48:37Z</dcterms:modified>
</cp:coreProperties>
</file>