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  <p:sldId id="291" r:id="rId3"/>
    <p:sldId id="270" r:id="rId4"/>
    <p:sldId id="295" r:id="rId5"/>
    <p:sldId id="296" r:id="rId6"/>
    <p:sldId id="271" r:id="rId7"/>
    <p:sldId id="287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9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3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0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69792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84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24802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93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78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51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75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61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45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73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36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73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08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17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69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372141"/>
            <a:ext cx="9593325" cy="14034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истории шашек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 descr="0400-Draughts-q75-160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3137" y="2088294"/>
            <a:ext cx="5255365" cy="363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0567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0877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Шашки - это настольная игра, ставшая одним из видов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спорта.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 - древняя игра.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полезна и нужна!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внимательным и честным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нас всегда она.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58869" y="2125663"/>
            <a:ext cx="3577726" cy="357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76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404038"/>
            <a:ext cx="8911687" cy="90376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История возникновения игры в шашки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45488" y="1499191"/>
            <a:ext cx="4457588" cy="5029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самых древних игр.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увлекались еще египетские фараоны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Древние египтяне считали, что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изобрел бог мудрости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Тот.</a:t>
            </a:r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Игра, подобная шашкам (Алькерк) была распространена в Древнем Египте и первые упоминания о ней относятся к 1600 году до н.э.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5705" y="2160589"/>
            <a:ext cx="4226890" cy="28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3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89212" y="499730"/>
            <a:ext cx="3418183" cy="541149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популярности шашек на Руси свидетельствуют находки археологов.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слоях, относящихся к 10 веку, были обнаружены шашки из камня, янтаря и глины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эта игра была завезена на Киевскую Русь викингами.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56238" y="1279700"/>
            <a:ext cx="4367436" cy="336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34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15880" y="340242"/>
            <a:ext cx="4476306" cy="613498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 факт!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Первый, известный реформатор и новатор своего времени, с юных лет проявлявший интерес к развивающим наукам, уделял шашкам особенное значение. Во дворце даже существовала специальная комната, отведённая для игры, в которой император любил проводить своё свободное время.</a:t>
            </a:r>
          </a:p>
          <a:p>
            <a:endParaRPr lang="ru-RU" dirty="0"/>
          </a:p>
        </p:txBody>
      </p:sp>
      <p:pic>
        <p:nvPicPr>
          <p:cNvPr id="3076" name="Picture 4" descr="https://ds04.infourok.ru/uploads/ex/05eb/0008b87a-0235d810/img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16" t="6622" r="11407" b="16058"/>
          <a:stretch/>
        </p:blipFill>
        <p:spPr bwMode="auto">
          <a:xfrm>
            <a:off x="7070835" y="1275907"/>
            <a:ext cx="4755545" cy="36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34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89212" y="393405"/>
            <a:ext cx="4313864" cy="335988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по шашкам была опубликована в Испании в  1474 году. Она содержала примеры ходов и комбинаций, которые не потеряли свой интерес и до наших дней. 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50065" y="4178595"/>
            <a:ext cx="9654546" cy="2158410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статью о шашках в России написал в 1803 Н .М. Карамзин. Среди русских поэтов и писателей шашками увлекались: Г.Р. Державин, А.С. Пушкин, Л.Н.Толстой.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4762" y="180754"/>
            <a:ext cx="1959957" cy="2208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7526" y="2184768"/>
            <a:ext cx="23812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07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4763" y="1222743"/>
            <a:ext cx="4699591" cy="50398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Малоизвестное полотно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шашки» П.И.Пнина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была написана 1824 году маслом на холсте 107×134 см.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момент она хранится в коллекции Русского музея.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7212" y="1351371"/>
            <a:ext cx="5452949" cy="36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107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40673" y="489097"/>
            <a:ext cx="4563327" cy="586709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название игры шашки (checkers) появилось от слова, обозначающего шахматную доску - checkered - что в переводе означает клетчатый 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XIX веке стали проводиться национальные чемпионаты по шашкам (в России с 1896 года, первый и бессменный чемпион С. А. Воронцов, неоднократные призёры А. И. и В. И. Шошины, Н. А. Кукуев и др.).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22040" y="1691344"/>
            <a:ext cx="4616803" cy="346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7390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512</TotalTime>
  <Words>327</Words>
  <Application>Microsoft Office PowerPoint</Application>
  <PresentationFormat>Произвольный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Из истории шашек</vt:lpstr>
      <vt:lpstr>Шашки - это настольная игра, ставшая одним из видов спорта.</vt:lpstr>
      <vt:lpstr>История возникновения игры в шашки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BEST</cp:lastModifiedBy>
  <cp:revision>42</cp:revision>
  <dcterms:created xsi:type="dcterms:W3CDTF">2021-01-30T21:58:51Z</dcterms:created>
  <dcterms:modified xsi:type="dcterms:W3CDTF">2023-01-10T06:56:12Z</dcterms:modified>
</cp:coreProperties>
</file>