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77" r:id="rId3"/>
    <p:sldId id="278" r:id="rId4"/>
    <p:sldId id="293" r:id="rId5"/>
    <p:sldId id="279" r:id="rId6"/>
    <p:sldId id="284" r:id="rId7"/>
    <p:sldId id="285" r:id="rId8"/>
    <p:sldId id="286" r:id="rId9"/>
    <p:sldId id="281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979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84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480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9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78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5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7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61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4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73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6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73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0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17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6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72141"/>
            <a:ext cx="9593325" cy="1403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</a:t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шашки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0853" y="2094677"/>
            <a:ext cx="3720431" cy="433802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67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947" y="156278"/>
            <a:ext cx="8911687" cy="12046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Шашки – это прекрасный способ раннего развития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60157" y="2115879"/>
            <a:ext cx="4242392" cy="4465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игра настольная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Желающим – доступная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не только логика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воля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611" y="1845663"/>
            <a:ext cx="3924419" cy="36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30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61508"/>
            <a:ext cx="8911687" cy="829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Джентльменские правила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8288" y="1350335"/>
            <a:ext cx="9813852" cy="488034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уважения друг к другу в начале и в конце партии соперники пожимают руки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 внимание партнера по игре, подсказывать – строго запрещено правилами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тихо, размеренно, не швыряя фигурки, переставляя их без лишнего шума – признаки воспитанного человека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Смеяться над проигрышем соперника – неприемлемо.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7713"/>
            <a:ext cx="8911687" cy="5847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термины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437" y="882503"/>
            <a:ext cx="5422606" cy="57203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обычная, не являющаяся дамкой шашка.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фигура, находящаяся на краю игрового поля.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Дамочное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последний, 8-й ряд игрового поля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фигура, дошедшая до дамочного поля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Ход, или тихий ход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передвижение шашечной фигуры из одной клетки в другую.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ход, при котором происходит захват шашки противника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Поддача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постановка обычной шашки таким образом, чтобы соперник мог ее убить.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882503"/>
            <a:ext cx="4313864" cy="5645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ход, при котором оба игрока теряют одинаковое количество фигур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Проходная шашка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шашка, которая при следующем ходе займет место дамки.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Прорыв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комбинация приемов, обеспечивающая проход в дамки.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Столбняк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поражение дамки определяет очередность хода.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такое расположение фигур, при котором свободные поля чередуются с занятыми через одно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Запирание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шашка находится в таком положении, что закрыта фигурами противника и не имеет хода.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5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02019"/>
            <a:ext cx="8911687" cy="7442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Цитаты о шашках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7898" y="1073888"/>
            <a:ext cx="4585178" cy="483733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несложная игра (шашки) представляет древнейшее и подлинно научное развлечение человеческого ума. Поистине она задает умственным способностям серьезнейшую работу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- Гюг Эган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проще, чем выучить, как ходят шашки; и нет ничего сложнее, чем научиться играть в шашки правильно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-Том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Уисуэлл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93927" y="1233378"/>
            <a:ext cx="3523421" cy="28282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правила легки: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выходя за рамки,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делать мелкие шажки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попаданья в дамки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Рахунов</a:t>
            </a:r>
          </a:p>
        </p:txBody>
      </p:sp>
      <p:pic>
        <p:nvPicPr>
          <p:cNvPr id="2050" name="Picture 2" descr="https://uchebnik.mos.ru/system_2/game_apps/icons/000/208/678/original/playing-checkers-draughts-isolated-on-white_rjx_wznnb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470" y="4497572"/>
            <a:ext cx="3232302" cy="18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94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93406"/>
            <a:ext cx="8911687" cy="5847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Пословицы-Поговорки про шашки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5126" y="1297171"/>
            <a:ext cx="9186529" cy="54119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умная забава.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дебюте далеко не уедешь.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очко к последнему туру.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примеряй, а на часы поглядывай.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дружбой, а очки врозь.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гроссмейстеры за часами наблюдают.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воробей, сделаешь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воротишь.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око, а ум ещё дальше.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изучай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4671"/>
            <a:ext cx="8911687" cy="606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про шашки: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2474" y="1286540"/>
            <a:ext cx="10164725" cy="542260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доска для игры в шашки? (шашечница)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скольких и каких полей состоит шашечница?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2-х: белого и чёрного)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цветовом поле ведётся игра? (на чёрном)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«ходят» шашки? (по диагонали, только вперёд)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можно сделать ударный ход - взятие? (вперёд, назад)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фигуру превращается шашка, если она доходит до противоположного горизонтального края доски? (дамка)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можно перескочить через одну и ту же шашку? (1 раз)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игру можно ещё играть на шашечнице? (в шахматы)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полях ничего не растет? (шахматных)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формы шахматная доска? (квадратная)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строку: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бой. И ждет войска деревянная… (доска).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97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33917"/>
            <a:ext cx="8911687" cy="7549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Стихотворения про шашки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4252" y="1222744"/>
            <a:ext cx="3721396" cy="46884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клеточку-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ней шагают шашечки,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облака.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белые, и черные,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Шагают дружно в ряд.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дружку обгоняют,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дамки все хотят.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 Валерия Минькевич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0707" y="1073888"/>
            <a:ext cx="6592186" cy="54438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лучшая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 знает каждый на планете,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даже детвора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шашки - лучшая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доска чудная, черно-белая такая.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выстроились в ряд, как солдатики стоят. Надо думать как сходить, чтобы шашки все срубить.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в «дамки» выйти смело, ты играть должен умело.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выдержку иметь и стратегией владеть.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иди всегда вперед и тебя победа ждет!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ты должен биться, пусть соперник твой боится.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нас смекалке учат, нет игры на свете лучше!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Галина Горючко, Елена Славская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9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0457" y="265814"/>
            <a:ext cx="5996762" cy="61775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народная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шашки мы везде: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дома, и на даче,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саду, на пляже, во дворе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родными и друзьями.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Простая, мудрая игра, любима нами с детства.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учит многому она, что в жизни пригодится: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рассуждать, и размышлять,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Дружить, не обижаться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Решенья, верно принимать-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Проигрывать и побеждать.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чтоб учится, лишь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игру начни играть.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9983" y="1957757"/>
            <a:ext cx="4216519" cy="2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62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70121"/>
            <a:ext cx="8911687" cy="7868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шашки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18166" y="956929"/>
            <a:ext cx="5084909" cy="5688419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игр настольных есть,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наверное не счесть!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я и братик Сашка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играем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ctr">
              <a:lnSpc>
                <a:spcPct val="16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Черно-белая игра,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полем в клеточку она.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«Уголки» играем с Машкой,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игра зовется ...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5847" y="1867786"/>
            <a:ext cx="3898651" cy="29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0463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</TotalTime>
  <Words>823</Words>
  <Application>Microsoft Office PowerPoint</Application>
  <PresentationFormat>Произвольный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Правила игры в шашки</vt:lpstr>
      <vt:lpstr>Джентльменские правила  </vt:lpstr>
      <vt:lpstr>Важные термины  </vt:lpstr>
      <vt:lpstr>Цитаты о шашках</vt:lpstr>
      <vt:lpstr>Пословицы-Поговорки про шашки </vt:lpstr>
      <vt:lpstr>Загадки про шашки: </vt:lpstr>
      <vt:lpstr>Стихотворения про шашки</vt:lpstr>
      <vt:lpstr>Слайд 8</vt:lpstr>
      <vt:lpstr>Загадки про шашки </vt:lpstr>
      <vt:lpstr>Шашки – это прекрасный способ раннего развития детей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BEST</cp:lastModifiedBy>
  <cp:revision>42</cp:revision>
  <dcterms:created xsi:type="dcterms:W3CDTF">2021-01-30T21:58:51Z</dcterms:created>
  <dcterms:modified xsi:type="dcterms:W3CDTF">2023-01-10T06:45:20Z</dcterms:modified>
</cp:coreProperties>
</file>